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12114A-D129-4AD8-8C8C-5D89E9B12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F73649-9596-4A90-9595-B2576665C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9715C9-4A31-435E-AF97-0D0B02C81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1A6E0A-16BA-4A0A-91C4-0490BC333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AAB6905-C112-40DC-86A4-299D3FA12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64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3548A-B7C1-4AB6-9413-85541EFD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72421D-BE5C-41D7-8F8A-25489FC56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6E6DB3-7828-4B39-9EC0-5F86ED9ED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ACC897-1F7A-4592-8184-95081248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43AF76-935F-4EF3-9609-B60FC51F0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76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B900FF-23BF-4879-B2EC-BEFB2F6351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FBBCDCC-3AFA-496C-AF98-66AF3095F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EA6B64-ED19-452B-9CDB-082577AD1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CEE4C7B-F354-4710-A4B3-FED62B7DA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086555-0B4C-4339-9906-B73B616C3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571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4A12F2-3375-4727-9486-17173367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2B1A9D-E3EC-4F22-8C30-2AD209E67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A134FE-3C03-45E0-A8E8-5BAC14B3C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6B5834-BB91-426D-97A1-9DA67753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CDFB99-4C10-4054-B7D7-D5CA4583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52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452BE-1B66-4782-87F1-F45DDF6C7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CF00B1-572C-4A30-B853-D4B0C7071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DF498C-738B-4859-8EA6-1C76506E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9CBDAC-E804-480F-85EC-DC3D74BB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284685-CC23-4EFB-BEB8-D1CEB604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818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E41028-9B84-496A-BA93-E3FCA53C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5FF0D4-7FFF-4DAA-AECE-8955964AF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A52FD1-5779-486E-831C-2659C0D0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6193A8-50FB-4D49-82A1-0F0A16FE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C50050-C6F6-447B-862B-7B592A69F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6764E3-9A3E-4459-B6E2-7C53DFC9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01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2DE052-61CB-404B-B7B5-0BC805F3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AE858C-E6A7-47EB-811F-EC3A48B1F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D4B2C9-AACF-45E8-B6EF-B96D3578C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2979443-0EE4-470E-AAC1-A0057ED8D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AECB3A-A73D-4959-A5B0-6375DF1D7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325F0F-F953-431D-A751-83764912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D76EACD-0199-40DD-9914-7FF94EFB2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7999427-2D14-4004-96C0-1D4C6A32E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166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1BE69-48BC-487F-8F36-38B7E487D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88C64E-D67A-4A79-BD91-140113761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15CE4B-FC7C-4407-BF5F-233284D4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B90267-9E34-4476-BF63-4ACD6D67C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91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1FD13BE-ACD5-44E8-ADC8-D9443B6C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7858C2F-841B-4DC3-83C9-CFFA8C428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FB0AF1-48FC-4B63-9EF7-7343D15AA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99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24CED3-22B9-4976-A364-D09A816B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009033-1084-4ACE-9DA0-F4B99EE40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A9007F-EA85-471D-B802-460661E96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9B87A9B-7640-4E4C-ADCE-2389B0DA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A19E91-E8CB-44B3-87D9-6F997274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AC50A7-4814-44AD-9CE1-6040A769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676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45556A-00AB-47AD-A10D-CD69CEA3A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AC1C122-A15B-40AA-9DC8-529F26528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B03B91-CF68-4338-B7AD-049104B13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EA39229-B787-4C2B-A4BE-DDF9BAF05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321AE8-D3A4-4597-B5E2-ADB41B9C4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623B65-90C6-4811-A7A9-C8696BF89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746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33E053-35E7-4206-8496-507B9B38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93FE97-B034-4965-B482-535BE9338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E4CBDB-1E33-4613-913B-CCCB4FB49C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9DABFF7-DB04-4E17-B1BA-D237EC67C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0F747-C98B-43F3-8633-2A1493814F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75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lcai.com.br/?intSecao=15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hyperlink" Target="https://qrco.de/bbMq7j" TargetMode="External"/><Relationship Id="rId7" Type="http://schemas.openxmlformats.org/officeDocument/2006/relationships/hyperlink" Target="http://www.helcai.com.br/?intSecao=20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hyperlink" Target="https://api.whatsapp.com/send?phone=5511981863519&amp;text=&amp;source=&amp;data=" TargetMode="Externa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IXrvqR1wyA?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helcai.com.br/?intSecao=17" TargetMode="Externa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hyperlink" Target="http://www.helcai.com.br/?intSecao=17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0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portal.anvisa.gov.br/" TargetMode="External"/><Relationship Id="rId5" Type="http://schemas.openxmlformats.org/officeDocument/2006/relationships/image" Target="../media/image19.png"/><Relationship Id="rId4" Type="http://schemas.openxmlformats.org/officeDocument/2006/relationships/hyperlink" Target="https://cetesb.sp.gov.b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5219CEE-92A7-40C4-85F9-0AA05EC8F5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099"/>
            <a:ext cx="12192000" cy="6904197"/>
          </a:xfrm>
          <a:prstGeom prst="rect">
            <a:avLst/>
          </a:prstGeom>
          <a:ln>
            <a:noFill/>
          </a:ln>
          <a:effectLst>
            <a:outerShdw blurRad="342900" dist="76200" dir="2700000" algn="tl" rotWithShape="0">
              <a:srgbClr val="333333">
                <a:alpha val="24000"/>
              </a:srgbClr>
            </a:outerShdw>
          </a:effec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FFC11A33-86A9-4AD4-BF9A-C00BFF67A509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 Black" panose="020B0A04020102020204" pitchFamily="34" charset="0"/>
              </a:rPr>
              <a:t>QUEM SOMOS?</a:t>
            </a:r>
          </a:p>
        </p:txBody>
      </p:sp>
      <p:pic>
        <p:nvPicPr>
          <p:cNvPr id="13" name="Imagem 12">
            <a:hlinkClick r:id="rId3"/>
            <a:extLst>
              <a:ext uri="{FF2B5EF4-FFF2-40B4-BE49-F238E27FC236}">
                <a16:creationId xmlns:a16="http://schemas.microsoft.com/office/drawing/2014/main" id="{493ABE6A-1B35-43AB-BF56-0397C5289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925" y="4513422"/>
            <a:ext cx="46291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8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A783CBF-3ADF-4551-877D-310EFA29F2A8}"/>
              </a:ext>
            </a:extLst>
          </p:cNvPr>
          <p:cNvSpPr txBox="1"/>
          <p:nvPr/>
        </p:nvSpPr>
        <p:spPr>
          <a:xfrm>
            <a:off x="546989" y="1453320"/>
            <a:ext cx="9810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Celular / WhatsApp (11) 9 8186-3519</a:t>
            </a:r>
            <a:endParaRPr lang="pt-BR" sz="2800" dirty="0"/>
          </a:p>
          <a:p>
            <a:r>
              <a:rPr lang="pt-BR" sz="2800" dirty="0"/>
              <a:t>Site: www.helcai.com.br</a:t>
            </a:r>
          </a:p>
          <a:p>
            <a:r>
              <a:rPr lang="pt-BR" sz="2800" dirty="0"/>
              <a:t>Email: contato@helcai.com.br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100" name="Picture 4" descr="Resultado de imagem para whatsapp business logo transparent">
            <a:extLst>
              <a:ext uri="{FF2B5EF4-FFF2-40B4-BE49-F238E27FC236}">
                <a16:creationId xmlns:a16="http://schemas.microsoft.com/office/drawing/2014/main" id="{A4E764AB-0A89-4B0B-A94B-1A453A9B7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65" y="1263751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CONTATO</a:t>
            </a:r>
          </a:p>
        </p:txBody>
      </p:sp>
      <p:pic>
        <p:nvPicPr>
          <p:cNvPr id="8" name="Imagem 7">
            <a:hlinkClick r:id="rId3"/>
            <a:extLst>
              <a:ext uri="{FF2B5EF4-FFF2-40B4-BE49-F238E27FC236}">
                <a16:creationId xmlns:a16="http://schemas.microsoft.com/office/drawing/2014/main" id="{576BD8F7-5684-4476-BA8E-285D90CDC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3" y="4673924"/>
            <a:ext cx="1840572" cy="211972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E3CC308-846C-448C-A9BC-BE9C5398D801}"/>
              </a:ext>
            </a:extLst>
          </p:cNvPr>
          <p:cNvSpPr txBox="1"/>
          <p:nvPr/>
        </p:nvSpPr>
        <p:spPr>
          <a:xfrm>
            <a:off x="0" y="4112675"/>
            <a:ext cx="333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*Escaneie para mais informações</a:t>
            </a:r>
          </a:p>
        </p:txBody>
      </p:sp>
      <p:pic>
        <p:nvPicPr>
          <p:cNvPr id="11" name="Imagem 10">
            <a:hlinkClick r:id="rId5"/>
            <a:extLst>
              <a:ext uri="{FF2B5EF4-FFF2-40B4-BE49-F238E27FC236}">
                <a16:creationId xmlns:a16="http://schemas.microsoft.com/office/drawing/2014/main" id="{600F1926-028A-429E-8330-F7F48C7270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585" y="4738274"/>
            <a:ext cx="1840572" cy="2119726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FE21574-CCA4-462C-BD0F-D457E2B30013}"/>
              </a:ext>
            </a:extLst>
          </p:cNvPr>
          <p:cNvSpPr txBox="1"/>
          <p:nvPr/>
        </p:nvSpPr>
        <p:spPr>
          <a:xfrm>
            <a:off x="3937645" y="4112675"/>
            <a:ext cx="3896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*Escaneie para contatar por WhatsApp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3F36E34-D781-47DD-8578-7460324DA948}"/>
              </a:ext>
            </a:extLst>
          </p:cNvPr>
          <p:cNvSpPr txBox="1"/>
          <p:nvPr/>
        </p:nvSpPr>
        <p:spPr>
          <a:xfrm>
            <a:off x="9037983" y="4118797"/>
            <a:ext cx="3154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*Escaneie e Contrate pelo Site</a:t>
            </a:r>
          </a:p>
        </p:txBody>
      </p:sp>
      <p:pic>
        <p:nvPicPr>
          <p:cNvPr id="3" name="Imagem 2">
            <a:hlinkClick r:id="rId7"/>
            <a:extLst>
              <a:ext uri="{FF2B5EF4-FFF2-40B4-BE49-F238E27FC236}">
                <a16:creationId xmlns:a16="http://schemas.microsoft.com/office/drawing/2014/main" id="{8BADC483-DC80-4449-AF83-A9C8260751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98" y="4738274"/>
            <a:ext cx="1840572" cy="211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9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ídia Online 3" title="Helcai Toalhas para pet shop  a Maior empresa de locaￃﾧￃﾣo de toalhas da ￃﾁrea PEt  TV STAR MIDIA1">
            <a:hlinkClick r:id="" action="ppaction://media"/>
            <a:extLst>
              <a:ext uri="{FF2B5EF4-FFF2-40B4-BE49-F238E27FC236}">
                <a16:creationId xmlns:a16="http://schemas.microsoft.com/office/drawing/2014/main" id="{243148CD-E0AB-4742-A536-BF057D511C4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0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12EBEE-1AC5-4852-87B9-7DA39247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93904E5-962B-4F61-BF59-D64BD0070BB7}"/>
              </a:ext>
            </a:extLst>
          </p:cNvPr>
          <p:cNvSpPr txBox="1"/>
          <p:nvPr/>
        </p:nvSpPr>
        <p:spPr>
          <a:xfrm>
            <a:off x="0" y="1"/>
            <a:ext cx="1219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É com muita satisfação que afirmamos, nossos esforços e dedicação levaram a </a:t>
            </a:r>
            <a:r>
              <a:rPr lang="pt-BR" sz="3200" b="1" dirty="0"/>
              <a:t>HELCAI﻿﻿ </a:t>
            </a:r>
            <a:r>
              <a:rPr lang="pt-BR" sz="3200" dirty="0"/>
              <a:t>a ser a número 1 em </a:t>
            </a:r>
            <a:r>
              <a:rPr lang="pt-BR" sz="3200" u="sng" dirty="0"/>
              <a:t>LOCAÇÃO DE TOALHAS PARA PET SHOPS</a:t>
            </a:r>
            <a:r>
              <a:rPr lang="pt-BR" sz="3200" dirty="0"/>
              <a:t>.</a:t>
            </a:r>
          </a:p>
          <a:p>
            <a:r>
              <a:rPr lang="pt-BR" sz="3200" dirty="0"/>
              <a:t>Com excelência em qualidade, a </a:t>
            </a:r>
            <a:r>
              <a:rPr lang="pt-BR" sz="3200" b="1" dirty="0" err="1"/>
              <a:t>Helcai</a:t>
            </a:r>
            <a:r>
              <a:rPr lang="pt-BR" sz="3200" dirty="0"/>
              <a:t> está sempre investindo em melhorias estruturais e atendimento, se tornando assim, uma empresa referência no segmento de pet shop com a máxima qualidade e agilidade na prestação de serviços.</a:t>
            </a:r>
          </a:p>
          <a:p>
            <a:r>
              <a:rPr lang="pt-BR" sz="3200" dirty="0"/>
              <a:t>Visando sempre a necessidade de nossos clientes, a </a:t>
            </a:r>
            <a:r>
              <a:rPr lang="pt-BR" sz="3200" b="1" dirty="0" err="1"/>
              <a:t>Helcai</a:t>
            </a:r>
            <a:r>
              <a:rPr lang="pt-BR" sz="3200" dirty="0"/>
              <a:t> possui equipamentos de ultima geração, além de profissionais treinados e qualificados para o processo de produção e logística.</a:t>
            </a:r>
          </a:p>
          <a:p>
            <a:endParaRPr lang="pt-BR" sz="3200" dirty="0"/>
          </a:p>
          <a:p>
            <a:endParaRPr lang="pt-BR" sz="3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4702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hlinkClick r:id="rId2"/>
            <a:extLst>
              <a:ext uri="{FF2B5EF4-FFF2-40B4-BE49-F238E27FC236}">
                <a16:creationId xmlns:a16="http://schemas.microsoft.com/office/drawing/2014/main" id="{4F1AC766-20D7-4EE7-B8B1-6CE82708E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60" y="12700"/>
            <a:ext cx="12214660" cy="68453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BEA5C12-53BE-4909-B73F-59BC421C711D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 QUE FAZEMOS?</a:t>
            </a:r>
          </a:p>
        </p:txBody>
      </p:sp>
    </p:spTree>
    <p:extLst>
      <p:ext uri="{BB962C8B-B14F-4D97-AF65-F5344CB8AC3E}">
        <p14:creationId xmlns:p14="http://schemas.microsoft.com/office/powerpoint/2010/main" val="301700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12EBEE-1AC5-4852-87B9-7DA39247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93904E5-962B-4F61-BF59-D64BD0070BB7}"/>
              </a:ext>
            </a:extLst>
          </p:cNvPr>
          <p:cNvSpPr txBox="1"/>
          <p:nvPr/>
        </p:nvSpPr>
        <p:spPr>
          <a:xfrm>
            <a:off x="0" y="1"/>
            <a:ext cx="11239500" cy="5570756"/>
          </a:xfrm>
          <a:custGeom>
            <a:avLst/>
            <a:gdLst>
              <a:gd name="connsiteX0" fmla="*/ 0 w 12192000"/>
              <a:gd name="connsiteY0" fmla="*/ 0 h 6063198"/>
              <a:gd name="connsiteX1" fmla="*/ 12192000 w 12192000"/>
              <a:gd name="connsiteY1" fmla="*/ 0 h 6063198"/>
              <a:gd name="connsiteX2" fmla="*/ 12192000 w 12192000"/>
              <a:gd name="connsiteY2" fmla="*/ 6063198 h 6063198"/>
              <a:gd name="connsiteX3" fmla="*/ 0 w 12192000"/>
              <a:gd name="connsiteY3" fmla="*/ 6063198 h 6063198"/>
              <a:gd name="connsiteX4" fmla="*/ 0 w 12192000"/>
              <a:gd name="connsiteY4" fmla="*/ 0 h 6063198"/>
              <a:gd name="connsiteX0" fmla="*/ 0 w 12192000"/>
              <a:gd name="connsiteY0" fmla="*/ 0 h 6063198"/>
              <a:gd name="connsiteX1" fmla="*/ 12192000 w 12192000"/>
              <a:gd name="connsiteY1" fmla="*/ 0 h 6063198"/>
              <a:gd name="connsiteX2" fmla="*/ 9791700 w 12192000"/>
              <a:gd name="connsiteY2" fmla="*/ 5434548 h 6063198"/>
              <a:gd name="connsiteX3" fmla="*/ 0 w 12192000"/>
              <a:gd name="connsiteY3" fmla="*/ 6063198 h 6063198"/>
              <a:gd name="connsiteX4" fmla="*/ 0 w 12192000"/>
              <a:gd name="connsiteY4" fmla="*/ 0 h 606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063198">
                <a:moveTo>
                  <a:pt x="0" y="0"/>
                </a:moveTo>
                <a:lnTo>
                  <a:pt x="12192000" y="0"/>
                </a:lnTo>
                <a:lnTo>
                  <a:pt x="9791700" y="5434548"/>
                </a:lnTo>
                <a:lnTo>
                  <a:pt x="0" y="606319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LOCAÇÃO DE TOALHAS</a:t>
            </a:r>
          </a:p>
          <a:p>
            <a:r>
              <a:rPr lang="pt-BR" sz="4000" b="1" dirty="0">
                <a:solidFill>
                  <a:schemeClr val="bg1"/>
                </a:solidFill>
              </a:rPr>
              <a:t>O banho é um dos principais serviços realizados no pet shop e por isso a </a:t>
            </a:r>
            <a:r>
              <a:rPr lang="pt-BR" sz="4000" b="1" dirty="0" err="1">
                <a:solidFill>
                  <a:schemeClr val="bg1"/>
                </a:solidFill>
              </a:rPr>
              <a:t>Helcai</a:t>
            </a:r>
            <a:r>
              <a:rPr lang="pt-BR" sz="4000" b="1" dirty="0">
                <a:solidFill>
                  <a:schemeClr val="bg1"/>
                </a:solidFill>
              </a:rPr>
              <a:t> garante um processo completo de lavagem e higienização das toalhas, incluindo o que existe de melhor em materiais de qualidade para lavagem.</a:t>
            </a:r>
          </a:p>
          <a:p>
            <a:r>
              <a:rPr lang="pt-BR" sz="4000" b="1" dirty="0">
                <a:solidFill>
                  <a:schemeClr val="bg1"/>
                </a:solidFill>
              </a:rPr>
              <a:t>Sendo tudo entregue rigorosamente no prazo que o cliente necessita graças a um grande esquema de logística, para sua maior comodidade.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ED773B-3D36-4FF2-9265-C8AE5270DD77}"/>
              </a:ext>
            </a:extLst>
          </p:cNvPr>
          <p:cNvSpPr txBox="1"/>
          <p:nvPr/>
        </p:nvSpPr>
        <p:spPr>
          <a:xfrm>
            <a:off x="5553075" y="2590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EDB15FD-5BFC-47D8-9CC4-A04754032FF5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F92C8F8-1025-4A17-8405-63CA86310EA3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F737E7F-714F-465C-87FB-8035EE97C65C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1" name="Imagem 10">
            <a:hlinkClick r:id="rId4"/>
            <a:extLst>
              <a:ext uri="{FF2B5EF4-FFF2-40B4-BE49-F238E27FC236}">
                <a16:creationId xmlns:a16="http://schemas.microsoft.com/office/drawing/2014/main" id="{BEBB4E82-75DB-427C-A8DB-D2E4B95950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379" y="4865373"/>
            <a:ext cx="1840574" cy="2119727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B977E6-1D09-42BB-A533-F3D1DCBDC7B1}"/>
              </a:ext>
            </a:extLst>
          </p:cNvPr>
          <p:cNvSpPr txBox="1"/>
          <p:nvPr/>
        </p:nvSpPr>
        <p:spPr>
          <a:xfrm>
            <a:off x="10420350" y="4496041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*O que fazemos</a:t>
            </a:r>
          </a:p>
        </p:txBody>
      </p:sp>
    </p:spTree>
    <p:extLst>
      <p:ext uri="{BB962C8B-B14F-4D97-AF65-F5344CB8AC3E}">
        <p14:creationId xmlns:p14="http://schemas.microsoft.com/office/powerpoint/2010/main" val="53717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F1AC766-20D7-4EE7-B8B1-6CE82708E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9050"/>
            <a:ext cx="12191999" cy="687705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BEA5C12-53BE-4909-B73F-59BC421C711D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NOSSA ESTRUTURA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41F811-1DF5-4BCB-A83F-982AED095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975" y="942380"/>
            <a:ext cx="46291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5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1D10EB-992A-4324-8CB9-82ABE62D5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5401"/>
            <a:ext cx="4152900" cy="277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8E9A904-DC0C-4601-9376-93488EF4F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900" y="1295400"/>
            <a:ext cx="4152900" cy="277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7EC26DB-BAEB-4B34-9C9E-00801F27D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1295400"/>
            <a:ext cx="3886200" cy="277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35CC3B0-B59E-4A25-BFDA-36C4D488D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65629"/>
            <a:ext cx="4152900" cy="279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EQUIPAMENTOS DE ULTIMA GERAÇÃO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9859069D-B836-42FA-A311-3122C22F0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899" y="4024436"/>
            <a:ext cx="4152900" cy="283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924F4C38-DEE1-41A0-A7BB-33F99A245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799" y="4024436"/>
            <a:ext cx="3886199" cy="283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57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PROFISSIONAIS TREINADOS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D02BABB-69B6-4494-93DE-0E25A2D42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64522"/>
            <a:ext cx="6667501" cy="58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93399D69-55E3-41DC-9677-161CEC08E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964522"/>
            <a:ext cx="5528731" cy="58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975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>
            <a:extLst>
              <a:ext uri="{FF2B5EF4-FFF2-40B4-BE49-F238E27FC236}">
                <a16:creationId xmlns:a16="http://schemas.microsoft.com/office/drawing/2014/main" id="{3919CB42-8F6B-4D17-9770-0B896C003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100" y="1279419"/>
            <a:ext cx="4914898" cy="55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EF20BE4-600E-497F-B43E-667FE53BC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79420"/>
            <a:ext cx="7277099" cy="55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TOALHAS DE ALTA QUALIDADE</a:t>
            </a:r>
          </a:p>
        </p:txBody>
      </p:sp>
      <p:pic>
        <p:nvPicPr>
          <p:cNvPr id="5" name="Imagem 4">
            <a:hlinkClick r:id="rId4"/>
            <a:extLst>
              <a:ext uri="{FF2B5EF4-FFF2-40B4-BE49-F238E27FC236}">
                <a16:creationId xmlns:a16="http://schemas.microsoft.com/office/drawing/2014/main" id="{5A7B5DD8-2AC1-4E5C-ACD5-9439440197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031" y="5431880"/>
            <a:ext cx="953229" cy="1167219"/>
          </a:xfrm>
          <a:prstGeom prst="rect">
            <a:avLst/>
          </a:prstGeom>
        </p:spPr>
      </p:pic>
      <p:pic>
        <p:nvPicPr>
          <p:cNvPr id="9" name="Imagem 8">
            <a:hlinkClick r:id="rId6"/>
            <a:extLst>
              <a:ext uri="{FF2B5EF4-FFF2-40B4-BE49-F238E27FC236}">
                <a16:creationId xmlns:a16="http://schemas.microsoft.com/office/drawing/2014/main" id="{8289F363-0BE8-489C-BF77-E3A1D85EAB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01" y="5431880"/>
            <a:ext cx="4639249" cy="106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607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229</Words>
  <Application>Microsoft Office PowerPoint</Application>
  <PresentationFormat>Widescreen</PresentationFormat>
  <Paragraphs>21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Edimar Pinheiro Costa</dc:creator>
  <cp:lastModifiedBy>Edimar Pinheiro Costa</cp:lastModifiedBy>
  <cp:revision>76</cp:revision>
  <dcterms:created xsi:type="dcterms:W3CDTF">2019-12-18T23:47:25Z</dcterms:created>
  <dcterms:modified xsi:type="dcterms:W3CDTF">2019-12-19T18:22:57Z</dcterms:modified>
</cp:coreProperties>
</file>

<file path=docProps/thumbnail.jpeg>
</file>